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64" r:id="rId3"/>
    <p:sldId id="362" r:id="rId4"/>
    <p:sldId id="366" r:id="rId5"/>
    <p:sldId id="367" r:id="rId6"/>
    <p:sldId id="374" r:id="rId7"/>
    <p:sldId id="365" r:id="rId8"/>
    <p:sldId id="360" r:id="rId9"/>
    <p:sldId id="368" r:id="rId10"/>
    <p:sldId id="369" r:id="rId11"/>
    <p:sldId id="370" r:id="rId12"/>
    <p:sldId id="372" r:id="rId13"/>
    <p:sldId id="373" r:id="rId14"/>
    <p:sldId id="37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99" d="100"/>
          <a:sy n="99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8DA07-F16D-B69B-14A0-7418829B7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B3408F-C035-7F86-E532-B954222B0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57AC3-650B-F8BF-09C8-C2B4DCF5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5080A7-D173-D34E-D987-E2C0D226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F0AEA-F271-E44D-94AC-243C2E0D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5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43101-E793-1814-4501-14D47ED3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BDF28E-053E-8207-289B-815750ED3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10BEA8-5DA4-8A74-2DB9-E89C620D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44EB9A-EC5F-78B3-1922-55441952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BA7CAC-00E8-85DE-A274-DF1FD1A6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14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CE06E1-A559-DC12-8662-7F99C8E10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8BA418-DCB5-B785-79A6-5998ED0DE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71EC3E-DBBD-CD2F-8DC1-BB7902D3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BBC658-E40F-8E05-ABE2-042431F3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F6B605-74F8-AA8D-86C6-78196C1E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12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891F9-3476-AFE5-6F5E-3F6F3495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018E34-1152-017B-392E-EC5AF886F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B264-13E2-2D5F-75D0-68AB7CE5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F410B0-1B06-0F94-EF8F-6FA03AC97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2BC443-9DF8-7811-4F50-DA0939A2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0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B0E42-F26B-36E2-773A-5304DE8E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0D50AC-8755-6F61-DE6D-718C5790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9F538-368E-46C8-6A0B-73E27118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3814CB-16AC-34F1-BD55-C50011C4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2C7843-79DC-CD5D-6D5F-64D2C2E8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5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2D8AA-77C9-6CF3-B23C-060CF9A5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AA2B99-F80E-BA07-D1F9-3C064028A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2856C9-4F89-DF11-6470-C21185733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DFBB0F-B9D7-A90B-517E-16E12B22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C37F6E-1F4C-532F-0447-20BD32FC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EC7790-8BEB-A53E-96DA-59A20A26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06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9CB15-C3CC-FC8F-4267-77F81CB5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EB9DDC-5705-3392-3A7F-B93CB61E5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E84CF1-DE2E-70BA-ACCD-77EF4A52F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525FDA-E12E-5810-A164-BD0B3009F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155AC6-2DE0-9644-8874-5C573FD63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30CBA1-E9C4-65D8-3F54-9C4327D3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279D99-E15E-B520-A991-2EC66A29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2153C6-95A4-8AB3-96F5-7545958C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26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13BC6-745F-95A9-F0A9-5D3F011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D8FD2A-5A7C-06F8-BA11-FEEC2B2A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2B2300-90F1-8EE1-7A1B-9E065770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84C6DD-ED50-4B35-179E-27063A1D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1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EB7D92-DC5A-0240-10C9-26EA015D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C8479B-E009-4084-DC5E-8C0C58FD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1C52AC-6679-DDE2-EAB6-B90CA53E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3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D1796-E9D7-5349-C5F0-0F621903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F04D9-CF54-2F53-1E1D-513D11518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66DECA-58B4-D9CA-A32D-E551C2950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3B75B1-5F06-22C7-2744-E67592E6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59913B-8E29-FDEA-AD42-E6C129E2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6341C7-ACF3-27A9-D41E-A81E34A2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69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2B9E6-90A4-8F78-CEE1-18AC161E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34F4B9-4857-D367-1A7E-378A1261D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5942A2-88A4-A456-BA8F-817EB03F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534529-81F3-E5CC-F7D5-302D2CBE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B7EC93-E8EE-A4C6-C2D9-F5514772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1F8081-862B-8E61-8D8F-DB05F660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34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CBF59-2F6E-7D92-8A20-0252AACE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722C2E-80F7-9376-442A-D3077DAF0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D304D-BEEF-15F0-D934-036B46455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991E7-4DC9-4E0A-97D8-D75A75B67893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DAF6ED-B9AA-6C8C-C90F-3CCDC274B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593123-3CF9-7A37-5654-90498C046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19BD0-409E-409F-B778-C62C72C54D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35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s.northwestern.edu/~riesbeck/programming/c++/stl-summary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BC063-3831-522D-21D8-6B1239819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774" y="944237"/>
            <a:ext cx="10434452" cy="2387600"/>
          </a:xfrm>
        </p:spPr>
        <p:txBody>
          <a:bodyPr>
            <a:normAutofit/>
          </a:bodyPr>
          <a:lstStyle/>
          <a:p>
            <a:r>
              <a:rPr lang="ru-RU" sz="4800" b="1" dirty="0"/>
              <a:t>Алгоритмизация и программирование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5FC3D9-C83F-5AC8-94FD-3ED461655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0788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dirty="0"/>
              <a:t>Лекция </a:t>
            </a:r>
            <a:r>
              <a:rPr lang="en-US" sz="3200" dirty="0"/>
              <a:t>5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537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374BFE-78AE-5EA4-A388-D9F323E89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/>
          <a:stretch/>
        </p:blipFill>
        <p:spPr>
          <a:xfrm>
            <a:off x="1871053" y="1453019"/>
            <a:ext cx="8449895" cy="5184000"/>
          </a:xfrm>
        </p:spPr>
      </p:pic>
    </p:spTree>
    <p:extLst>
      <p:ext uri="{BB962C8B-B14F-4D97-AF65-F5344CB8AC3E}">
        <p14:creationId xmlns:p14="http://schemas.microsoft.com/office/powerpoint/2010/main" val="59623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unordered_map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876949-B374-1103-55A6-0ABC7284D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/>
          <a:stretch/>
        </p:blipFill>
        <p:spPr>
          <a:xfrm>
            <a:off x="1828426" y="1364125"/>
            <a:ext cx="8535148" cy="5256000"/>
          </a:xfrm>
        </p:spPr>
      </p:pic>
    </p:spTree>
    <p:extLst>
      <p:ext uri="{BB962C8B-B14F-4D97-AF65-F5344CB8AC3E}">
        <p14:creationId xmlns:p14="http://schemas.microsoft.com/office/powerpoint/2010/main" val="199531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operations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0C23DC-12CB-08BB-E4EB-DFA80FC7B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9" b="1934"/>
          <a:stretch/>
        </p:blipFill>
        <p:spPr>
          <a:xfrm>
            <a:off x="4023517" y="1326635"/>
            <a:ext cx="4347868" cy="5400000"/>
          </a:xfrm>
        </p:spPr>
      </p:pic>
    </p:spTree>
    <p:extLst>
      <p:ext uri="{BB962C8B-B14F-4D97-AF65-F5344CB8AC3E}">
        <p14:creationId xmlns:p14="http://schemas.microsoft.com/office/powerpoint/2010/main" val="83813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сложности </a:t>
            </a:r>
            <a:r>
              <a:rPr lang="en-US" dirty="0"/>
              <a:t>Big-O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4BEF259-815C-2CA1-0FB4-1196AD64A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53" y="1389870"/>
            <a:ext cx="5233294" cy="5233294"/>
          </a:xfrm>
        </p:spPr>
      </p:pic>
    </p:spTree>
    <p:extLst>
      <p:ext uri="{BB962C8B-B14F-4D97-AF65-F5344CB8AC3E}">
        <p14:creationId xmlns:p14="http://schemas.microsoft.com/office/powerpoint/2010/main" val="319423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сложности для контейнеров </a:t>
            </a:r>
            <a:r>
              <a:rPr lang="en-US" dirty="0"/>
              <a:t>STL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E04C71B-EA25-6681-152F-38DA849A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30" y="1575368"/>
            <a:ext cx="9510140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35B9BD-A000-F1DC-6DE5-A93A8BA7D1F4}"/>
              </a:ext>
            </a:extLst>
          </p:cNvPr>
          <p:cNvSpPr txBox="1"/>
          <p:nvPr/>
        </p:nvSpPr>
        <p:spPr>
          <a:xfrm>
            <a:off x="838200" y="6123543"/>
            <a:ext cx="838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https://users.cs.northwestern.edu/~riesbeck/programming/c++/stl-summary.html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3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Последовательные контейнеры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10F668-9763-3442-6F76-E92DDA75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8" b="5013"/>
          <a:stretch/>
        </p:blipFill>
        <p:spPr>
          <a:xfrm>
            <a:off x="2028000" y="1414906"/>
            <a:ext cx="8136000" cy="5173359"/>
          </a:xfrm>
        </p:spPr>
      </p:pic>
    </p:spTree>
    <p:extLst>
      <p:ext uri="{BB962C8B-B14F-4D97-AF65-F5344CB8AC3E}">
        <p14:creationId xmlns:p14="http://schemas.microsoft.com/office/powerpoint/2010/main" val="317239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deque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0944CFA-0F2E-DC8E-26AB-54DDA237A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0" b="2578"/>
          <a:stretch/>
        </p:blipFill>
        <p:spPr>
          <a:xfrm>
            <a:off x="1884000" y="1337899"/>
            <a:ext cx="8424000" cy="5268469"/>
          </a:xfrm>
        </p:spPr>
      </p:pic>
    </p:spTree>
    <p:extLst>
      <p:ext uri="{BB962C8B-B14F-4D97-AF65-F5344CB8AC3E}">
        <p14:creationId xmlns:p14="http://schemas.microsoft.com/office/powerpoint/2010/main" val="207795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07CD3D-DBA8-CA80-DF1C-C549FFA9E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40" y="1395266"/>
            <a:ext cx="8007121" cy="5184000"/>
          </a:xfrm>
        </p:spPr>
      </p:pic>
    </p:spTree>
    <p:extLst>
      <p:ext uri="{BB962C8B-B14F-4D97-AF65-F5344CB8AC3E}">
        <p14:creationId xmlns:p14="http://schemas.microsoft.com/office/powerpoint/2010/main" val="215419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</a:t>
            </a:r>
            <a:r>
              <a:rPr lang="ru-RU" dirty="0"/>
              <a:t>_</a:t>
            </a:r>
            <a:r>
              <a:rPr lang="en-US" dirty="0"/>
              <a:t>list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1F94105-3DD0-C31F-C838-D80F27294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79" y="1392484"/>
            <a:ext cx="7957042" cy="5148000"/>
          </a:xfrm>
        </p:spPr>
      </p:pic>
    </p:spTree>
    <p:extLst>
      <p:ext uri="{BB962C8B-B14F-4D97-AF65-F5344CB8AC3E}">
        <p14:creationId xmlns:p14="http://schemas.microsoft.com/office/powerpoint/2010/main" val="297852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4FCFB62-783F-38FE-AE26-0428D6C94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77219"/>
            <a:ext cx="6905363" cy="3079792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13A880-AD52-CE2E-BFF1-A0D8CE1A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14" y="3205212"/>
            <a:ext cx="4578722" cy="34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7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Ассоциативные контейнеры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D0D783F-3984-DEC7-F7A0-A7EBE7ACF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00" y="1362221"/>
            <a:ext cx="8244000" cy="5211590"/>
          </a:xfrm>
        </p:spPr>
      </p:pic>
    </p:spTree>
    <p:extLst>
      <p:ext uri="{BB962C8B-B14F-4D97-AF65-F5344CB8AC3E}">
        <p14:creationId xmlns:p14="http://schemas.microsoft.com/office/powerpoint/2010/main" val="50992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19AA31C-5058-268B-89D9-F0E096F27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8" b="2598"/>
          <a:stretch/>
        </p:blipFill>
        <p:spPr>
          <a:xfrm>
            <a:off x="1842669" y="1413804"/>
            <a:ext cx="8506663" cy="5300924"/>
          </a:xfrm>
        </p:spPr>
      </p:pic>
    </p:spTree>
    <p:extLst>
      <p:ext uri="{BB962C8B-B14F-4D97-AF65-F5344CB8AC3E}">
        <p14:creationId xmlns:p14="http://schemas.microsoft.com/office/powerpoint/2010/main" val="149144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CCAD-D8B7-4D20-C334-518A915F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7AF892-0D3C-EAAA-E0A5-7B4D4503F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/>
          <a:stretch/>
        </p:blipFill>
        <p:spPr>
          <a:xfrm>
            <a:off x="1745547" y="1324137"/>
            <a:ext cx="8700907" cy="5364000"/>
          </a:xfrm>
        </p:spPr>
      </p:pic>
    </p:spTree>
    <p:extLst>
      <p:ext uri="{BB962C8B-B14F-4D97-AF65-F5344CB8AC3E}">
        <p14:creationId xmlns:p14="http://schemas.microsoft.com/office/powerpoint/2010/main" val="15315371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</TotalTime>
  <Words>52</Words>
  <Application>Microsoft Office PowerPoint</Application>
  <PresentationFormat>Широкоэкранный</PresentationFormat>
  <Paragraphs>16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Алгоритмизация и программирование</vt:lpstr>
      <vt:lpstr>Последовательные контейнеры</vt:lpstr>
      <vt:lpstr>deque</vt:lpstr>
      <vt:lpstr>list</vt:lpstr>
      <vt:lpstr>forward_list</vt:lpstr>
      <vt:lpstr>Stack</vt:lpstr>
      <vt:lpstr>Ассоциативные контейнеры</vt:lpstr>
      <vt:lpstr>set</vt:lpstr>
      <vt:lpstr>map</vt:lpstr>
      <vt:lpstr>unordered_set</vt:lpstr>
      <vt:lpstr>unordered_map</vt:lpstr>
      <vt:lpstr>Heap operations</vt:lpstr>
      <vt:lpstr>Оценка сложности Big-O</vt:lpstr>
      <vt:lpstr>Оценка сложности для контейнеров STL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Professional</dc:creator>
  <cp:lastModifiedBy>Professional</cp:lastModifiedBy>
  <cp:revision>247</cp:revision>
  <dcterms:created xsi:type="dcterms:W3CDTF">2022-09-17T16:00:43Z</dcterms:created>
  <dcterms:modified xsi:type="dcterms:W3CDTF">2022-10-19T05:12:47Z</dcterms:modified>
</cp:coreProperties>
</file>